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8288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381" autoAdjust="0"/>
    <p:restoredTop sz="94637"/>
  </p:normalViewPr>
  <p:slideViewPr>
    <p:cSldViewPr snapToGrid="0" snapToObjects="1">
      <p:cViewPr varScale="1">
        <p:scale>
          <a:sx n="104" d="100"/>
          <a:sy n="104" d="100"/>
        </p:scale>
        <p:origin x="7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122363"/>
            <a:ext cx="13716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602038"/>
            <a:ext cx="13716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365125"/>
            <a:ext cx="394335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65125"/>
            <a:ext cx="1160145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6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9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1709739"/>
            <a:ext cx="157734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4589464"/>
            <a:ext cx="157734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6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825625"/>
            <a:ext cx="77724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1825625"/>
            <a:ext cx="77724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5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365126"/>
            <a:ext cx="157734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1681163"/>
            <a:ext cx="773668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2505075"/>
            <a:ext cx="773668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1681163"/>
            <a:ext cx="77747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2505075"/>
            <a:ext cx="777478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457200"/>
            <a:ext cx="58983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987426"/>
            <a:ext cx="92583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2057400"/>
            <a:ext cx="589835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7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457200"/>
            <a:ext cx="58983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987426"/>
            <a:ext cx="92583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2057400"/>
            <a:ext cx="589835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365126"/>
            <a:ext cx="1577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825625"/>
            <a:ext cx="15773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59BAA-0C34-2048-97ED-DF9808914C9E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A3EEA-898A-FF43-B427-5B5890F9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0837" y="298386"/>
            <a:ext cx="18841707" cy="6008729"/>
            <a:chOff x="0" y="641585"/>
            <a:chExt cx="18841707" cy="60087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8872"/>
            <a:stretch/>
          </p:blipFill>
          <p:spPr>
            <a:xfrm>
              <a:off x="0" y="1072474"/>
              <a:ext cx="12192000" cy="517417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2091416" y="1152173"/>
              <a:ext cx="2361011" cy="5498141"/>
              <a:chOff x="7735823" y="982133"/>
              <a:chExt cx="2983483" cy="591477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t="8130" r="50349"/>
              <a:stretch/>
            </p:blipFill>
            <p:spPr>
              <a:xfrm>
                <a:off x="7735823" y="982133"/>
                <a:ext cx="2948149" cy="309621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50728" t="14609"/>
              <a:stretch/>
            </p:blipFill>
            <p:spPr>
              <a:xfrm>
                <a:off x="7793672" y="4019041"/>
                <a:ext cx="2925634" cy="2877862"/>
              </a:xfrm>
              <a:prstGeom prst="rect">
                <a:avLst/>
              </a:prstGeom>
            </p:spPr>
          </p:pic>
        </p:grpSp>
        <p:sp>
          <p:nvSpPr>
            <p:cNvPr id="8" name="Oval 7"/>
            <p:cNvSpPr/>
            <p:nvPr/>
          </p:nvSpPr>
          <p:spPr>
            <a:xfrm>
              <a:off x="12137195" y="2216197"/>
              <a:ext cx="574824" cy="2194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873306" y="2188765"/>
              <a:ext cx="450633" cy="21945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4572" y="641587"/>
              <a:ext cx="19127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Linux Kernel Report 03/2012</a:t>
              </a:r>
            </a:p>
            <a:p>
              <a:pPr algn="ctr"/>
              <a:r>
                <a:rPr lang="en-US" sz="1100" b="1" dirty="0" smtClean="0"/>
                <a:t>Source: The Linux Foundation</a:t>
              </a:r>
              <a:endParaRPr lang="en-US" sz="11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95268" y="641586"/>
              <a:ext cx="19127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Linux Kernel </a:t>
              </a:r>
              <a:r>
                <a:rPr lang="en-US" sz="1100" b="1" smtClean="0"/>
                <a:t>Report 09/2013</a:t>
              </a:r>
              <a:endParaRPr lang="en-US" sz="1100" b="1" dirty="0" smtClean="0"/>
            </a:p>
            <a:p>
              <a:pPr algn="ctr"/>
              <a:r>
                <a:rPr lang="en-US" sz="1100" b="1" dirty="0" smtClean="0"/>
                <a:t>Source: The Linux Foundation</a:t>
              </a:r>
              <a:endParaRPr lang="en-US" sz="11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03656" y="668804"/>
              <a:ext cx="19127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Linux Kernel </a:t>
              </a:r>
              <a:r>
                <a:rPr lang="en-US" sz="1100" b="1" smtClean="0"/>
                <a:t>Report 09/2015</a:t>
              </a:r>
              <a:endParaRPr lang="en-US" sz="1100" b="1" dirty="0" smtClean="0"/>
            </a:p>
            <a:p>
              <a:pPr algn="ctr"/>
              <a:r>
                <a:rPr lang="en-US" sz="1100" b="1" dirty="0" smtClean="0"/>
                <a:t>Source: The Linux Foundation</a:t>
              </a:r>
              <a:endParaRPr lang="en-US" sz="11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68451" y="668803"/>
              <a:ext cx="11673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Linux Kernel 4.2</a:t>
              </a:r>
            </a:p>
            <a:p>
              <a:pPr algn="ctr"/>
              <a:r>
                <a:rPr lang="en-US" sz="1100" b="1" dirty="0" smtClean="0"/>
                <a:t>Source: LWN.net</a:t>
              </a:r>
              <a:endParaRPr lang="en-US" sz="11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76838" y="668803"/>
              <a:ext cx="11673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Linux Kernel 4.4</a:t>
              </a:r>
            </a:p>
            <a:p>
              <a:pPr algn="ctr"/>
              <a:r>
                <a:rPr lang="en-US" sz="1100" b="1" dirty="0" smtClean="0"/>
                <a:t>Source: LWN.net</a:t>
              </a:r>
              <a:endParaRPr lang="en-US" sz="1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338459" y="668802"/>
              <a:ext cx="19127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Linux Kernel Report  09/2016</a:t>
              </a:r>
            </a:p>
            <a:p>
              <a:pPr algn="ctr"/>
              <a:r>
                <a:rPr lang="en-US" sz="1100" b="1" dirty="0" smtClean="0"/>
                <a:t>Source: The Linux Foundation</a:t>
              </a:r>
              <a:endParaRPr lang="en-US" sz="1100" b="1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2" r="-1284"/>
            <a:stretch/>
          </p:blipFill>
          <p:spPr>
            <a:xfrm>
              <a:off x="14498206" y="1136944"/>
              <a:ext cx="4343501" cy="45342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862071" y="641585"/>
              <a:ext cx="11913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Linux Kernel 4.10</a:t>
              </a:r>
            </a:p>
            <a:p>
              <a:pPr algn="ctr"/>
              <a:r>
                <a:rPr lang="en-US" sz="1100" b="1" dirty="0" smtClean="0"/>
                <a:t>Source: LWN.net</a:t>
              </a:r>
              <a:endParaRPr lang="en-US" sz="1100" b="1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4498206" y="2188966"/>
              <a:ext cx="718074" cy="2194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105771" y="2188966"/>
              <a:ext cx="450633" cy="21945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899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54</Words>
  <Application>Microsoft Office PowerPoint</Application>
  <PresentationFormat>Custom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Ibrahim.H</cp:lastModifiedBy>
  <cp:revision>4</cp:revision>
  <dcterms:created xsi:type="dcterms:W3CDTF">2016-08-25T01:30:57Z</dcterms:created>
  <dcterms:modified xsi:type="dcterms:W3CDTF">2017-08-25T19:57:24Z</dcterms:modified>
</cp:coreProperties>
</file>